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66" r:id="rId3"/>
    <p:sldId id="267" r:id="rId4"/>
    <p:sldId id="271" r:id="rId5"/>
    <p:sldId id="272" r:id="rId6"/>
    <p:sldId id="270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36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Щелчок правит 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AC4BDA8-DDC1-4896-8007-76EB7EC851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DCCE0-BF24-45F6-A663-8689836501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608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3AE8-AA8B-4A9F-84B5-64FCD58F26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927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37332-0B66-4CC0-95A0-6041925A02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869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D6978-971B-4005-A6C1-28F47A64C2B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2805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30061-9C6C-4E6C-81C6-F068422A46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73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A2182-65F8-4046-84AD-479698CFAEF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647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7F13C-ACC2-4553-B5DC-B7232CBD20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20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CEE2D-4A60-4DBA-839B-E8795C8D9A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169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7EB43-0DEB-4CA8-B3C0-5C98CD19BC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393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27AC2-F83F-4B00-9238-CCD3A0730E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328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9F4EA-2ECE-403D-942E-36FC21A529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016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24FE11D-55F4-46D4-BDE8-A71DA894CC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916" name="Object 124"/>
          <p:cNvGraphicFramePr>
            <a:graphicFrameLocks noChangeAspect="1"/>
          </p:cNvGraphicFramePr>
          <p:nvPr/>
        </p:nvGraphicFramePr>
        <p:xfrm>
          <a:off x="395288" y="715963"/>
          <a:ext cx="8534400" cy="415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Документ" r:id="rId3" imgW="8548334" imgH="4166576" progId="Word.Document.8">
                  <p:embed/>
                </p:oleObj>
              </mc:Choice>
              <mc:Fallback>
                <p:oleObj name="Документ" r:id="rId3" imgW="8548334" imgH="4166576" progId="Word.Document.8">
                  <p:embed/>
                  <p:pic>
                    <p:nvPicPr>
                      <p:cNvPr id="0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715963"/>
                        <a:ext cx="8534400" cy="415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385834"/>
              </p:ext>
            </p:extLst>
          </p:nvPr>
        </p:nvGraphicFramePr>
        <p:xfrm>
          <a:off x="2815137" y="891644"/>
          <a:ext cx="3248025" cy="150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3" imgW="939392" imgH="431613" progId="Equation.DSMT4">
                  <p:embed/>
                </p:oleObj>
              </mc:Choice>
              <mc:Fallback>
                <p:oleObj name="Equation" r:id="rId3" imgW="939392" imgH="43161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5137" y="891644"/>
                        <a:ext cx="3248025" cy="1506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08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4110" name="Rectangle 15"/>
          <p:cNvSpPr>
            <a:spLocks noChangeArrowheads="1"/>
          </p:cNvSpPr>
          <p:nvPr/>
        </p:nvSpPr>
        <p:spPr bwMode="auto">
          <a:xfrm>
            <a:off x="0" y="3052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936624" y="2304461"/>
            <a:ext cx="1801090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8"/>
          <p:cNvSpPr>
            <a:spLocks noChangeArrowheads="1"/>
          </p:cNvSpPr>
          <p:nvPr/>
        </p:nvSpPr>
        <p:spPr bwMode="auto">
          <a:xfrm>
            <a:off x="743114" y="2175668"/>
            <a:ext cx="1217035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326793"/>
              </p:ext>
            </p:extLst>
          </p:nvPr>
        </p:nvGraphicFramePr>
        <p:xfrm>
          <a:off x="699222" y="2376552"/>
          <a:ext cx="2504626" cy="996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5" imgW="838200" imgH="330200" progId="Equation.DSMT4">
                  <p:embed/>
                </p:oleObj>
              </mc:Choice>
              <mc:Fallback>
                <p:oleObj name="Equation" r:id="rId5" imgW="838200" imgH="330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222" y="2376552"/>
                        <a:ext cx="2504626" cy="996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5180784" y="2156617"/>
            <a:ext cx="18091529" cy="5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503697"/>
              </p:ext>
            </p:extLst>
          </p:nvPr>
        </p:nvGraphicFramePr>
        <p:xfrm>
          <a:off x="5119263" y="2260337"/>
          <a:ext cx="3169810" cy="1077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7" imgW="977900" imgH="330200" progId="Equation.DSMT4">
                  <p:embed/>
                </p:oleObj>
              </mc:Choice>
              <mc:Fallback>
                <p:oleObj name="Equation" r:id="rId7" imgW="977900" imgH="330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263" y="2260337"/>
                        <a:ext cx="3169810" cy="1077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796186" y="3427730"/>
            <a:ext cx="134887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060448"/>
              </p:ext>
            </p:extLst>
          </p:nvPr>
        </p:nvGraphicFramePr>
        <p:xfrm>
          <a:off x="755650" y="3504789"/>
          <a:ext cx="7554409" cy="1159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9" imgW="2171700" imgH="330200" progId="Equation.DSMT4">
                  <p:embed/>
                </p:oleObj>
              </mc:Choice>
              <mc:Fallback>
                <p:oleObj name="Equation" r:id="rId9" imgW="2171700" imgH="330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504789"/>
                        <a:ext cx="7554409" cy="11596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4"/>
          <p:cNvSpPr>
            <a:spLocks noChangeArrowheads="1"/>
          </p:cNvSpPr>
          <p:nvPr/>
        </p:nvSpPr>
        <p:spPr bwMode="auto">
          <a:xfrm>
            <a:off x="3203848" y="4620685"/>
            <a:ext cx="261299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595744"/>
              </p:ext>
            </p:extLst>
          </p:nvPr>
        </p:nvGraphicFramePr>
        <p:xfrm>
          <a:off x="3203848" y="4695797"/>
          <a:ext cx="3072273" cy="193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1" imgW="977476" imgH="622030" progId="Equation.DSMT4">
                  <p:embed/>
                </p:oleObj>
              </mc:Choice>
              <mc:Fallback>
                <p:oleObj name="Equation" r:id="rId11" imgW="977476" imgH="62203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695797"/>
                        <a:ext cx="3072273" cy="1938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451885"/>
              </p:ext>
            </p:extLst>
          </p:nvPr>
        </p:nvGraphicFramePr>
        <p:xfrm>
          <a:off x="382699" y="100182"/>
          <a:ext cx="3303618" cy="93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3" imgW="939600" imgH="266400" progId="Equation.DSMT4">
                  <p:embed/>
                </p:oleObj>
              </mc:Choice>
              <mc:Fallback>
                <p:oleObj name="Equation" r:id="rId13" imgW="9396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2699" y="100182"/>
                        <a:ext cx="3303618" cy="937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011478"/>
              </p:ext>
            </p:extLst>
          </p:nvPr>
        </p:nvGraphicFramePr>
        <p:xfrm>
          <a:off x="4912735" y="131263"/>
          <a:ext cx="3582865" cy="940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5" imgW="1015920" imgH="266400" progId="Equation.DSMT4">
                  <p:embed/>
                </p:oleObj>
              </mc:Choice>
              <mc:Fallback>
                <p:oleObj name="Equation" r:id="rId15" imgW="10159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12735" y="131263"/>
                        <a:ext cx="3582865" cy="940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974498" y="809327"/>
            <a:ext cx="173675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825020"/>
              </p:ext>
            </p:extLst>
          </p:nvPr>
        </p:nvGraphicFramePr>
        <p:xfrm>
          <a:off x="107504" y="83358"/>
          <a:ext cx="8565038" cy="1763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2590800" imgH="533400" progId="Equation.DSMT4">
                  <p:embed/>
                </p:oleObj>
              </mc:Choice>
              <mc:Fallback>
                <p:oleObj name="Equation" r:id="rId3" imgW="2590800" imgH="533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83358"/>
                        <a:ext cx="8565038" cy="17633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395536" y="5486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3531437"/>
              </p:ext>
            </p:extLst>
          </p:nvPr>
        </p:nvGraphicFramePr>
        <p:xfrm>
          <a:off x="125636" y="1916832"/>
          <a:ext cx="8712968" cy="1712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2717800" imgH="533400" progId="Equation.DSMT4">
                  <p:embed/>
                </p:oleObj>
              </mc:Choice>
              <mc:Fallback>
                <p:oleObj name="Equation" r:id="rId5" imgW="2717800" imgH="533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36" y="1916832"/>
                        <a:ext cx="8712968" cy="17120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547663" y="4422282"/>
            <a:ext cx="242994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901993"/>
              </p:ext>
            </p:extLst>
          </p:nvPr>
        </p:nvGraphicFramePr>
        <p:xfrm>
          <a:off x="1555655" y="4293469"/>
          <a:ext cx="5123535" cy="1707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1574800" imgH="520700" progId="Equation.DSMT4">
                  <p:embed/>
                </p:oleObj>
              </mc:Choice>
              <mc:Fallback>
                <p:oleObj name="Equation" r:id="rId7" imgW="1574800" imgH="520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655" y="4293469"/>
                        <a:ext cx="5123535" cy="17078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611559" y="476671"/>
            <a:ext cx="181408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128763"/>
              </p:ext>
            </p:extLst>
          </p:nvPr>
        </p:nvGraphicFramePr>
        <p:xfrm>
          <a:off x="611560" y="476672"/>
          <a:ext cx="7585327" cy="1772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2489200" imgH="584200" progId="Equation.DSMT4">
                  <p:embed/>
                </p:oleObj>
              </mc:Choice>
              <mc:Fallback>
                <p:oleObj name="Equation" r:id="rId3" imgW="2489200" imgH="584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76672"/>
                        <a:ext cx="7585327" cy="17728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736804"/>
              </p:ext>
            </p:extLst>
          </p:nvPr>
        </p:nvGraphicFramePr>
        <p:xfrm>
          <a:off x="467544" y="3529647"/>
          <a:ext cx="7887122" cy="1618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2921000" imgH="596900" progId="Equation.DSMT4">
                  <p:embed/>
                </p:oleObj>
              </mc:Choice>
              <mc:Fallback>
                <p:oleObj name="Equation" r:id="rId5" imgW="2921000" imgH="596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529647"/>
                        <a:ext cx="7887122" cy="16185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803961"/>
              </p:ext>
            </p:extLst>
          </p:nvPr>
        </p:nvGraphicFramePr>
        <p:xfrm>
          <a:off x="336550" y="-26988"/>
          <a:ext cx="2219325" cy="2387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672808" imgH="723586" progId="Equation.DSMT4">
                  <p:embed/>
                </p:oleObj>
              </mc:Choice>
              <mc:Fallback>
                <p:oleObj name="Equation" r:id="rId3" imgW="672808" imgH="72358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-26988"/>
                        <a:ext cx="2219325" cy="2387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305545"/>
              </p:ext>
            </p:extLst>
          </p:nvPr>
        </p:nvGraphicFramePr>
        <p:xfrm>
          <a:off x="2542515" y="1484784"/>
          <a:ext cx="6367462" cy="213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930320" imgH="647640" progId="Equation.DSMT4">
                  <p:embed/>
                </p:oleObj>
              </mc:Choice>
              <mc:Fallback>
                <p:oleObj name="Equation" r:id="rId5" imgW="1930320" imgH="647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2515" y="1484784"/>
                        <a:ext cx="6367462" cy="213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366990" y="3836988"/>
            <a:ext cx="21139093" cy="57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652379"/>
              </p:ext>
            </p:extLst>
          </p:nvPr>
        </p:nvGraphicFramePr>
        <p:xfrm>
          <a:off x="366991" y="3836988"/>
          <a:ext cx="8401356" cy="2775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3225800" imgH="1066800" progId="Equation.DSMT4">
                  <p:embed/>
                </p:oleObj>
              </mc:Choice>
              <mc:Fallback>
                <p:oleObj name="Equation" r:id="rId7" imgW="3225800" imgH="1066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991" y="3836988"/>
                        <a:ext cx="8401356" cy="2775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196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Rectangle 15"/>
          <p:cNvSpPr>
            <a:spLocks noChangeArrowheads="1"/>
          </p:cNvSpPr>
          <p:nvPr/>
        </p:nvSpPr>
        <p:spPr bwMode="auto">
          <a:xfrm>
            <a:off x="467543" y="168239"/>
            <a:ext cx="2693259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970661"/>
              </p:ext>
            </p:extLst>
          </p:nvPr>
        </p:nvGraphicFramePr>
        <p:xfrm>
          <a:off x="467544" y="168240"/>
          <a:ext cx="4067944" cy="1879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" imgW="1384300" imgH="635000" progId="Equation.DSMT4">
                  <p:embed/>
                </p:oleObj>
              </mc:Choice>
              <mc:Fallback>
                <p:oleObj name="Equation" r:id="rId3" imgW="1384300" imgH="635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68240"/>
                        <a:ext cx="4067944" cy="18796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073546"/>
              </p:ext>
            </p:extLst>
          </p:nvPr>
        </p:nvGraphicFramePr>
        <p:xfrm>
          <a:off x="179512" y="2745566"/>
          <a:ext cx="8321036" cy="1043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5" imgW="2959100" imgH="368300" progId="Equation.DSMT4">
                  <p:embed/>
                </p:oleObj>
              </mc:Choice>
              <mc:Fallback>
                <p:oleObj name="Equation" r:id="rId5" imgW="2959100" imgH="368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745566"/>
                        <a:ext cx="8321036" cy="1043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2915815" y="4793475"/>
            <a:ext cx="24000751" cy="58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383170"/>
              </p:ext>
            </p:extLst>
          </p:nvPr>
        </p:nvGraphicFramePr>
        <p:xfrm>
          <a:off x="2915816" y="4793476"/>
          <a:ext cx="4316732" cy="1351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7" imgW="939392" imgH="291973" progId="Equation.DSMT4">
                  <p:embed/>
                </p:oleObj>
              </mc:Choice>
              <mc:Fallback>
                <p:oleObj name="Equation" r:id="rId7" imgW="939392" imgH="29197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4793476"/>
                        <a:ext cx="4316732" cy="1351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Оформление по умолчанию</vt:lpstr>
      <vt:lpstr>Документ Microsoft Word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54</cp:revision>
  <dcterms:created xsi:type="dcterms:W3CDTF">2004-02-20T08:27:47Z</dcterms:created>
  <dcterms:modified xsi:type="dcterms:W3CDTF">2019-03-27T13:29:51Z</dcterms:modified>
</cp:coreProperties>
</file>